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259" r:id="rId4"/>
    <p:sldId id="260" r:id="rId5"/>
    <p:sldId id="261" r:id="rId6"/>
    <p:sldId id="265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454" y="8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5C5EF8-87E1-4788-B817-3FAD954CA9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49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0145029-3DE5-4923-B920-8FDB41054D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303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20C12-FC56-4F3E-A5B9-DF84CCFF1424}" type="slidenum">
              <a:rPr lang="en-US"/>
              <a:pPr/>
              <a:t>1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A27012-9CA5-4F76-A053-19C0F7A4D5FF}" type="slidenum">
              <a:rPr lang="en-US"/>
              <a:pPr/>
              <a:t>10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7FD993-840B-43C3-9BF1-044DCBB077F8}" type="slidenum">
              <a:rPr lang="en-US"/>
              <a:pPr/>
              <a:t>11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11699A-7E04-4DBB-B3DA-C5C05EFB15F3}" type="slidenum">
              <a:rPr lang="en-US"/>
              <a:pPr/>
              <a:t>12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EDE3C8-8FAC-456D-9E5E-CA632A15DABD}" type="slidenum">
              <a:rPr lang="en-US"/>
              <a:pPr/>
              <a:t>13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D7C28B-8BD3-4CAC-86F8-3047EEE7C45B}" type="slidenum">
              <a:rPr lang="en-US"/>
              <a:pPr/>
              <a:t>14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4A89A5-7F2C-4BC5-865A-169B700FC7F6}" type="slidenum">
              <a:rPr lang="en-US"/>
              <a:pPr/>
              <a:t>15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511047-B12F-4528-9661-E384663E5ED9}" type="slidenum">
              <a:rPr lang="en-US"/>
              <a:pPr/>
              <a:t>16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0BCD6-4FCB-41D5-B51B-9C1F5E2C40F5}" type="slidenum">
              <a:rPr lang="en-US"/>
              <a:pPr/>
              <a:t>17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AE73B7-40C7-45C4-B2FB-1A23794F6D7C}" type="slidenum">
              <a:rPr lang="en-US"/>
              <a:pPr/>
              <a:t>2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891D40-0C16-4B4B-81CC-60C3B6CF138D}" type="slidenum">
              <a:rPr lang="en-US"/>
              <a:pPr/>
              <a:t>3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FD7501-D2F4-46E9-839E-27444A28D60F}" type="slidenum">
              <a:rPr lang="en-US"/>
              <a:pPr/>
              <a:t>4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350825-D583-4495-8539-D40FBAAB9537}" type="slidenum">
              <a:rPr lang="en-US"/>
              <a:pPr/>
              <a:t>5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742A4F-D5E5-474B-92A0-A207BC449A26}" type="slidenum">
              <a:rPr lang="en-US"/>
              <a:pPr/>
              <a:t>6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DE3417-99A7-480D-A54B-A9F76744A18C}" type="slidenum">
              <a:rPr lang="en-US"/>
              <a:pPr/>
              <a:t>7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CCA3D4-C495-405D-965A-3164650D5B3B}" type="slidenum">
              <a:rPr lang="en-US"/>
              <a:pPr/>
              <a:t>8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9642E-2C55-4B15-ADF2-D727530ED09F}" type="slidenum">
              <a:rPr lang="en-US"/>
              <a:pPr/>
              <a:t>9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1BAC1-14AC-4012-95E8-D1851CE9D8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4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3AE73-4FF4-4893-9C9D-0C240D6DBB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5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9F37A-EF2B-463D-AC05-85943C7469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98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56807-CD87-40EF-A549-1A1C564522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9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FB6D4-35F4-4CDE-A360-90E424AE32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73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B57C4-3CA0-4E32-8162-E0AE477565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6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B1994-8983-46A5-8505-B0A953BD59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5B8EA-9DC2-41CE-A32D-419CEC1AC1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97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815C8-0581-4718-B18A-F35BC51107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60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37CD48-10B8-4C52-8D0D-7A38485684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4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56E3F-4F64-47C3-B28C-22FE6E3B6B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1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28C8CC-838A-4327-9001-A6270A98E3E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can0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1"/>
          <a:stretch>
            <a:fillRect/>
          </a:stretch>
        </p:blipFill>
        <p:spPr bwMode="auto">
          <a:xfrm>
            <a:off x="1828800" y="457200"/>
            <a:ext cx="5788025" cy="5945188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scan000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4F0D7"/>
              </a:clrFrom>
              <a:clrTo>
                <a:srgbClr val="F4F0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53174" r="26471" b="10922"/>
          <a:stretch>
            <a:fillRect/>
          </a:stretch>
        </p:blipFill>
        <p:spPr bwMode="auto">
          <a:xfrm>
            <a:off x="152400" y="381000"/>
            <a:ext cx="62484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can000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AE6"/>
              </a:clrFrom>
              <a:clrTo>
                <a:srgbClr val="FFFA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8" t="59164" r="21568" b="3317"/>
          <a:stretch>
            <a:fillRect/>
          </a:stretch>
        </p:blipFill>
        <p:spPr bwMode="auto">
          <a:xfrm rot="226095">
            <a:off x="5410200" y="1600200"/>
            <a:ext cx="3581400" cy="34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Oval 7" descr="Newsprint"/>
          <p:cNvSpPr>
            <a:spLocks noChangeArrowheads="1"/>
          </p:cNvSpPr>
          <p:nvPr/>
        </p:nvSpPr>
        <p:spPr bwMode="auto">
          <a:xfrm>
            <a:off x="4800600" y="5257800"/>
            <a:ext cx="228600" cy="381000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scan00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E8"/>
              </a:clrFrom>
              <a:clrTo>
                <a:srgbClr val="FF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7306" r="23296" b="56944"/>
          <a:stretch>
            <a:fillRect/>
          </a:stretch>
        </p:blipFill>
        <p:spPr bwMode="auto">
          <a:xfrm>
            <a:off x="1752600" y="381000"/>
            <a:ext cx="5943600" cy="59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362200" y="48768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Moon stopped shining.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scan00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E8"/>
              </a:clrFrom>
              <a:clrTo>
                <a:srgbClr val="FF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t="51920" r="23296" b="11084"/>
          <a:stretch>
            <a:fillRect/>
          </a:stretch>
        </p:blipFill>
        <p:spPr bwMode="auto">
          <a:xfrm>
            <a:off x="1830388" y="304800"/>
            <a:ext cx="584358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590800" y="49530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Moth stopped dancing.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scan001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1D4"/>
              </a:clrFrom>
              <a:clrTo>
                <a:srgbClr val="FAF1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5" t="11377" r="22318" b="52135"/>
          <a:stretch>
            <a:fillRect/>
          </a:stretch>
        </p:blipFill>
        <p:spPr bwMode="auto">
          <a:xfrm>
            <a:off x="2057400" y="533400"/>
            <a:ext cx="5715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590800" y="49530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Frog stopped strumming.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scan001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8DE"/>
              </a:clrFrom>
              <a:clrTo>
                <a:srgbClr val="FEF8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t="56250" r="24840" b="6247"/>
          <a:stretch>
            <a:fillRect/>
          </a:stretch>
        </p:blipFill>
        <p:spPr bwMode="auto">
          <a:xfrm>
            <a:off x="1301750" y="228600"/>
            <a:ext cx="616585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52578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Cricket stopped playing.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scan00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BDE"/>
              </a:clrFrom>
              <a:clrTo>
                <a:srgbClr val="FFFB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11806" r="22549" b="51389"/>
          <a:stretch>
            <a:fillRect/>
          </a:stretch>
        </p:blipFill>
        <p:spPr bwMode="auto">
          <a:xfrm>
            <a:off x="1447800" y="304800"/>
            <a:ext cx="6400800" cy="628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362200" y="50292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Mockingbird stopped signing.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scan00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5E0"/>
              </a:clrFrom>
              <a:clrTo>
                <a:srgbClr val="F7F5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9" t="55997" r="26331" b="5600"/>
          <a:stretch>
            <a:fillRect/>
          </a:stretch>
        </p:blipFill>
        <p:spPr bwMode="auto">
          <a:xfrm>
            <a:off x="1219200" y="0"/>
            <a:ext cx="62484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524000" y="5029200"/>
            <a:ext cx="5638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At last the night was dark, and quiet, and still. The child snuggled under the warm blankets, closed tired eyes, and fell asleep.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scan001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CDD"/>
              </a:clrFrom>
              <a:clrTo>
                <a:srgbClr val="FDFC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0" t="10417" r="24510" b="53473"/>
          <a:stretch>
            <a:fillRect/>
          </a:stretch>
        </p:blipFill>
        <p:spPr bwMode="auto">
          <a:xfrm>
            <a:off x="1231900" y="228600"/>
            <a:ext cx="612775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can00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BE0"/>
              </a:clrFrom>
              <a:clrTo>
                <a:srgbClr val="FFFB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5" t="16245" r="22549" b="45139"/>
          <a:stretch>
            <a:fillRect/>
          </a:stretch>
        </p:blipFill>
        <p:spPr bwMode="auto">
          <a:xfrm rot="-261736">
            <a:off x="2438400" y="0"/>
            <a:ext cx="6862763" cy="71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scan00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E3"/>
              </a:clrFrom>
              <a:clrTo>
                <a:srgbClr val="FFFFE3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0" t="6250" r="21570" b="55556"/>
          <a:stretch>
            <a:fillRect/>
          </a:stretch>
        </p:blipFill>
        <p:spPr bwMode="auto">
          <a:xfrm>
            <a:off x="152400" y="152400"/>
            <a:ext cx="351631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scan00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E9"/>
              </a:clrFrom>
              <a:clrTo>
                <a:srgbClr val="FFFE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51389" r="24709" b="11111"/>
          <a:stretch>
            <a:fillRect/>
          </a:stretch>
        </p:blipFill>
        <p:spPr bwMode="auto">
          <a:xfrm rot="-230216">
            <a:off x="1905000" y="0"/>
            <a:ext cx="6723063" cy="662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scan000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CDF"/>
              </a:clrFrom>
              <a:clrTo>
                <a:srgbClr val="FFFC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t="59027" r="26151" b="694"/>
          <a:stretch>
            <a:fillRect/>
          </a:stretch>
        </p:blipFill>
        <p:spPr bwMode="auto">
          <a:xfrm>
            <a:off x="152400" y="3276600"/>
            <a:ext cx="296227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Text Box 8" descr="Newsprint"/>
          <p:cNvSpPr txBox="1">
            <a:spLocks noChangeArrowheads="1"/>
          </p:cNvSpPr>
          <p:nvPr/>
        </p:nvSpPr>
        <p:spPr bwMode="auto">
          <a:xfrm>
            <a:off x="2133600" y="6491288"/>
            <a:ext cx="1447800" cy="366712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4648200" y="3810000"/>
            <a:ext cx="304800" cy="3810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can000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DE9"/>
              </a:clrFrom>
              <a:clrTo>
                <a:srgbClr val="FEFD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0" t="13889" r="20589" b="47916"/>
          <a:stretch>
            <a:fillRect/>
          </a:stretch>
        </p:blipFill>
        <p:spPr bwMode="auto">
          <a:xfrm>
            <a:off x="2590800" y="381000"/>
            <a:ext cx="6248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scan000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EC"/>
              </a:clrFrom>
              <a:clrTo>
                <a:srgbClr val="FFF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t="2083" r="19608" b="59723"/>
          <a:stretch>
            <a:fillRect/>
          </a:stretch>
        </p:blipFill>
        <p:spPr bwMode="auto">
          <a:xfrm rot="-748477">
            <a:off x="457200" y="2438400"/>
            <a:ext cx="315912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Oval 6" descr="Newsprint"/>
          <p:cNvSpPr>
            <a:spLocks noChangeArrowheads="1"/>
          </p:cNvSpPr>
          <p:nvPr/>
        </p:nvSpPr>
        <p:spPr bwMode="auto">
          <a:xfrm>
            <a:off x="4495800" y="2819400"/>
            <a:ext cx="304800" cy="228600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scan000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ED"/>
              </a:clrFrom>
              <a:clrTo>
                <a:srgbClr val="FEFF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 t="57640" r="24225" b="3915"/>
          <a:stretch>
            <a:fillRect/>
          </a:stretch>
        </p:blipFill>
        <p:spPr bwMode="auto">
          <a:xfrm rot="-151041">
            <a:off x="2820986" y="-33655"/>
            <a:ext cx="6091237" cy="63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can000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EC"/>
              </a:clrFrom>
              <a:clrTo>
                <a:srgbClr val="FFF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t="45181" r="19608" b="16461"/>
          <a:stretch>
            <a:fillRect/>
          </a:stretch>
        </p:blipFill>
        <p:spPr bwMode="auto">
          <a:xfrm rot="-748477">
            <a:off x="381000" y="2895600"/>
            <a:ext cx="3444875" cy="358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scan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4" t="8777" r="19881" b="55748"/>
          <a:stretch>
            <a:fillRect/>
          </a:stretch>
        </p:blipFill>
        <p:spPr bwMode="auto">
          <a:xfrm>
            <a:off x="457200" y="381000"/>
            <a:ext cx="60198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scan000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E8"/>
              </a:clrFrom>
              <a:clrTo>
                <a:srgbClr val="FF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t="9723" r="23529" b="53471"/>
          <a:stretch>
            <a:fillRect/>
          </a:stretch>
        </p:blipFill>
        <p:spPr bwMode="auto">
          <a:xfrm rot="982233">
            <a:off x="5346700" y="639763"/>
            <a:ext cx="33210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Oval 6" descr="Newsprint"/>
          <p:cNvSpPr>
            <a:spLocks noChangeArrowheads="1"/>
          </p:cNvSpPr>
          <p:nvPr/>
        </p:nvSpPr>
        <p:spPr bwMode="auto">
          <a:xfrm>
            <a:off x="4213860" y="2667000"/>
            <a:ext cx="304800" cy="381000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scan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9" t="54245" r="19609" b="10159"/>
          <a:stretch>
            <a:fillRect/>
          </a:stretch>
        </p:blipFill>
        <p:spPr bwMode="auto">
          <a:xfrm>
            <a:off x="1147763" y="228600"/>
            <a:ext cx="6383337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scan000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E8"/>
              </a:clrFrom>
              <a:clrTo>
                <a:srgbClr val="FF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t="54506" r="23529" b="7355"/>
          <a:stretch>
            <a:fillRect/>
          </a:stretch>
        </p:blipFill>
        <p:spPr bwMode="auto">
          <a:xfrm>
            <a:off x="1295400" y="-2"/>
            <a:ext cx="6477000" cy="646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scan000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AE0"/>
              </a:clrFrom>
              <a:clrTo>
                <a:srgbClr val="FFFA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14583" r="21568" b="49306"/>
          <a:stretch>
            <a:fillRect/>
          </a:stretch>
        </p:blipFill>
        <p:spPr bwMode="auto">
          <a:xfrm rot="226095">
            <a:off x="2743200" y="3810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scan000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6E3"/>
              </a:clrFrom>
              <a:clrTo>
                <a:srgbClr val="FDF6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6944" r="26471" b="56250"/>
          <a:stretch>
            <a:fillRect/>
          </a:stretch>
        </p:blipFill>
        <p:spPr bwMode="auto">
          <a:xfrm>
            <a:off x="152400" y="4572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66</Words>
  <Application>Microsoft Office PowerPoint</Application>
  <PresentationFormat>On-screen Show (4:3)</PresentationFormat>
  <Paragraphs>23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Belinda</dc:creator>
  <cp:lastModifiedBy>Helen Tross</cp:lastModifiedBy>
  <cp:revision>18</cp:revision>
  <dcterms:created xsi:type="dcterms:W3CDTF">2013-07-26T04:53:49Z</dcterms:created>
  <dcterms:modified xsi:type="dcterms:W3CDTF">2013-11-09T18:56:49Z</dcterms:modified>
</cp:coreProperties>
</file>